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4"/>
    <p:sldMasterId id="2147483703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4" r:id="rId14"/>
    <p:sldId id="264" r:id="rId15"/>
    <p:sldId id="265" r:id="rId16"/>
    <p:sldId id="266" r:id="rId17"/>
    <p:sldId id="276" r:id="rId18"/>
    <p:sldId id="268" r:id="rId19"/>
    <p:sldId id="269" r:id="rId20"/>
    <p:sldId id="275" r:id="rId21"/>
    <p:sldId id="282" r:id="rId22"/>
    <p:sldId id="270" r:id="rId23"/>
    <p:sldId id="271" r:id="rId24"/>
    <p:sldId id="278" r:id="rId25"/>
    <p:sldId id="279" r:id="rId26"/>
    <p:sldId id="280" r:id="rId27"/>
    <p:sldId id="281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C14-1A62-4A96-AED0-CC4A1A3CB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4B922-ADD6-4FF6-A758-6D3642897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3B688-ABD9-4CC4-8E64-9360E2FA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28249-30D3-45E7-BC93-AA3C64AF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58206-53BD-48D3-9BD5-697E0DC4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66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02D5-89EF-4D6A-B7FB-CEAAB9F0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3315FE-F436-4308-8011-BA3071A5C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4A60A-9B39-42E1-B70B-240672DE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B1699-E67E-4CE7-8715-8CCE4D32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3024A-4A9B-4A67-8614-8006791B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38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A2685-DB91-4331-B6EA-D4B2F0F6C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F2FD0-51C5-44A8-A1C7-2FCB2F858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50848-C6E9-4163-97BB-BCFE1749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42CC8-ADDF-466B-BC49-9CD39144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0B53A-F974-4D39-B8D9-9F901B9E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81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612F-32BF-4900-BE94-64B76C2B7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DCFE8-0E1F-4197-A81D-4CAA85F78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3B4D-23DF-46EE-BB05-B0214832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71278-8901-4047-9924-E30B6911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8581E-CED8-4E6A-B7D6-4D3DC6C0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912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45D4-1D27-4EBA-B0D9-CFE2192A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22DC-E92A-4AAA-8425-F5AD434DF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062AD-15C4-42BE-9AE9-0F13123E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815ED-08F0-4773-8F6F-C3EC562E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35C5-1F91-480D-BF94-11C5D3A8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748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D407-F56F-4505-ABD2-2024BF77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4B4BF-72F2-4BC4-AC73-C35348A3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D6E14-D7FE-4EAB-81FC-1DCED8AB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C582B-32D1-4660-B5DB-FA528820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71CA-18CE-4A3A-9287-F88680B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933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5DAC-E551-4FBD-A115-A1B0B71D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C89B-A621-4036-92CD-3ACD111EB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56105-26E4-44D3-B80F-6212CCDA5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C438F-214F-45CD-B61B-1C78E1D8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4EEDA-8339-4C98-AC28-7BD209EA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4B41B-6E37-4A91-A189-D7AF12B1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050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D4EE-3C6C-4DA3-9EF9-BE7105E9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671E-2B3F-4430-AB58-503105778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8C1A1-0643-4E5A-9BC0-44CC4D280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6E72C-66CF-4163-BD6E-F93EE0A4E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E6B7D-BD15-4439-AC3F-5001224F8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A40C5-0982-4CC3-918C-A6DA88F2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6A105-2D36-4E92-8E2F-39BD2E89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1B370-6E7E-47FE-9A64-E5718D56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817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8EAB-875D-404B-8CA3-358B3F6D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4B5D8-97BB-444B-98FF-109A78F67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B9126-0A7F-466D-9B3A-76276B35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BCC5A-7E5D-4C8B-9D26-9F19E63DB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437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A4B504-0660-4E40-B803-D401033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8C54D-8AAD-4C71-B9F6-A747494A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6006-51EA-4931-A0D2-C984116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837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49FD-7753-41F4-9FD9-7D2F483F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012E9-D213-4BB6-9544-ACA0F0F2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0470A-19E5-435C-B5A7-33D27A4B6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BA5CB-ED29-497C-A13E-7D144398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80A6E-A331-443F-8C6F-DD2BD0128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432AE-D1DC-49E0-8BEC-FD784122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25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BA8D-BC06-4333-BBFF-53381B9F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1B8EB-CF45-41A8-9494-C55833ECC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1246-3C8D-4861-9C08-E3919C29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FE978-76AB-4803-9CFC-91FE83FE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613CB-8BF7-484A-B6FE-2A4D9F4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726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A346-E07A-4068-843D-261ADCDF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CF088-28B0-4898-AB0E-397BE7D9B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3AD3B-FDE4-4213-922B-A59066E0A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601D8-731D-4E88-8E4B-0B69792E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0596A-2C03-451C-BC4E-9F82D21A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76E27-9D6A-4EAF-9A21-21EE400F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93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A233-4F20-44EE-A34D-C30D15B6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E7695-64A5-4DF8-BCFD-94E640165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23DFF-F6E9-46D9-A514-A1A37CE1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FFE7B-8E23-47BC-9BCA-4693EDD6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C1546-9A05-4247-A64B-948BBD12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065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BAB8E-CFEA-45CA-A30D-D484BB408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98E1A-CF7E-48F8-888A-9F2762CFE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7C321-E54A-4ECE-B8EF-4A3FAD6C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7C0CA-B017-45A3-A500-238BD7E2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C08AF-59D3-4A1E-9E1B-7AAABFB7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91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4301-EE71-409B-BDE5-D6BA51F4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D33F-808F-4146-9A96-799082A9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C2558-C48D-46F8-B90C-73790842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FB2D-A1CA-4810-9E05-27D5B1F0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B919B-43E3-4971-A470-77A547A2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2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8366-B725-487D-A364-1B6980EA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9555C-F726-4A16-89B5-4A5A83C6B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2F34C-F325-4008-A802-45C73FD98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4B715-CC7B-42A4-8EC9-B1DF9D8B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65CFC-D039-4F37-B971-2168F543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DC1F0-C5AC-40FF-BE2D-F9D5FEF0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94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19EB-A541-42B8-82D5-04C19D52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735FE-C861-4A6A-831E-CE02E577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EB32B-DF66-4BF7-87D8-DA326AC2C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8DAD8-45A7-480D-A92F-F56EEC2B4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FCBA7C-3501-48B5-BAFE-3209D5521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27187C-6F3C-4B07-8AED-02B01601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CC3753-3188-4057-82D7-1F269CE5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FA1DA8-35CB-42FD-AEEC-CF6DAF46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05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797F-E7B1-4A94-8959-7434D969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684C3-937A-46BD-A34F-BA3D0FF9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71540-85FF-4EA0-A88C-2EC1B1AF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6822E-513E-4D99-856B-FFFE5C0E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8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E4850-E740-474D-B268-7AB47EAF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E5044-9541-4491-8AEA-AAFF0DE2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34ADF-520F-4EA3-8693-9F611109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3B50-D388-4407-8059-B3AE9E131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BA69D-7B4F-4131-90C5-1171F3646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5601B-B175-4D91-8991-0113CC365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BB6F5-C20D-418B-A232-8291B2EC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6DEDD-D81F-48B2-940F-D4EA0520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F8F99-89E0-45C2-81D5-DBF58238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84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D75E-7E1D-420B-8AA6-2ADFB83E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2E38E-0F70-4E50-974D-85AF7F007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B6F43-0524-4CC7-A8B5-1A3CFE0CF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0A166-F673-4143-9D4E-71143614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38067-47CA-4F51-83F9-8BB9F483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42746-D662-45FD-8806-79278493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44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D8D2F-A52B-4EB0-BED6-37E5C466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B51E9-8401-4548-869E-4BCD543A8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4B569-DEC6-4623-B9E9-B98B27DC5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2689-AB09-4EEA-A101-34D81A2D0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D39BB-AE4E-422F-A6D5-ACE975D47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74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2A8DA-196B-4FB4-BB5B-A3D82A18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38C17-1398-4310-89FB-78B4C3453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A1194-C1D6-43B1-9EF0-E95F5E4F4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4DC67-ECB3-4A78-A10D-D8B721DAB9A1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FA430-FC7C-4E74-A352-F65CAFE31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AB54A-2934-4C48-B5A3-CEFD65C39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7EEDE-A600-4DC4-840F-B9F8F38AC9CE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B367CC9-C950-46EC-AF0A-5E4E8F511FE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953" y="185738"/>
            <a:ext cx="1987300" cy="7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Home\Downloads\report21.pdf" TargetMode="External"/><Relationship Id="rId2" Type="http://schemas.openxmlformats.org/officeDocument/2006/relationships/hyperlink" Target="file:///C:\Users\Home\Downloads\Shubhamharia_M00730070%20(4)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file:///C:\Users\Home\Desktop\CS\helmet\Sheet1.SchDoc" TargetMode="External"/><Relationship Id="rId4" Type="http://schemas.openxmlformats.org/officeDocument/2006/relationships/hyperlink" Target="https://livemdxac-my.sharepoint.com/personal/sh1998_live_mdx_ac_uk/Documents/List%20OF%20COMPONENTS.docx?web=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6B715-A514-4036-B658-D6C80634A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8670" y="1863801"/>
            <a:ext cx="7894659" cy="4440746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9623F5-6FDB-44BC-828F-2DB4E16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10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C5416A-E000-4F24-9E09-2CF8CC77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List of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6BB64-6DE9-450E-BE4E-C7600227D9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9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317832-FB3C-4439-ADAB-401968FB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protoype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E8EC1-08CD-4948-A8EF-9DBE88E479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5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3468BC-BA93-4AE0-85D7-32E00CCC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Drawbacks and solution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91BFD-E922-40D9-B3B4-E2FCED32E2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53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5CE9-6B2F-40A8-83B8-7C0B4D37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Second prototype</a:t>
            </a:r>
          </a:p>
        </p:txBody>
      </p:sp>
      <p:pic>
        <p:nvPicPr>
          <p:cNvPr id="4" name="Picture 3" descr="A picture containing text, sport&#10;&#10;Description automatically generated">
            <a:extLst>
              <a:ext uri="{FF2B5EF4-FFF2-40B4-BE49-F238E27FC236}">
                <a16:creationId xmlns:a16="http://schemas.microsoft.com/office/drawing/2014/main" id="{9086A80D-38C0-424B-B9E8-01303C779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5626" y="136845"/>
            <a:ext cx="4440746" cy="78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3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DB7E63-726A-4281-910C-3397F083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design flow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1FF4B-37CF-4CB5-8583-2E8CB23BD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2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9E2BF9-0B20-4482-87D5-E7D9B6AE0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supply circuit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C6139-4AFA-49EC-8491-77D2035E98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876EA-D577-4B5A-96F7-8787CC97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supply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BD7A3FA-7D35-43A8-9A4D-5E209D48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71" y="1863801"/>
            <a:ext cx="789465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3972-44FA-E241-A78C-6E09311C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model of power supply </a:t>
            </a:r>
            <a:endParaRPr lang="en-US" dirty="0"/>
          </a:p>
        </p:txBody>
      </p:sp>
      <p:pic>
        <p:nvPicPr>
          <p:cNvPr id="6" name="trim.32C9CDD8-496C-4E8C-870C-D5A944643CB6.MOV">
            <a:hlinkClick r:id="" action="ppaction://media"/>
            <a:extLst>
              <a:ext uri="{FF2B5EF4-FFF2-40B4-BE49-F238E27FC236}">
                <a16:creationId xmlns:a16="http://schemas.microsoft.com/office/drawing/2014/main" id="{C08DFD9A-14C3-3D4C-B137-802B8BA6C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0242" y="2111566"/>
            <a:ext cx="5508434" cy="47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3B2A44-7EAF-49F7-8805-64D6ED9B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Drawbacks and solution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52C90-B5A7-48F3-8CCC-8D6BE540A8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FF512B-B519-4257-B5A0-32DBD9ED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prototype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EDC15-21FA-462E-87FB-5748809FF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CB0B2C-9EEA-4DA7-A3CF-960A6C48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statement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EF124-BCAE-4E61-88A1-6B5803986D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8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7BA4-1DE9-4D05-A9B2-92030839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design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FD4F73-7E19-0445-B2E4-ACEF081D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27" y="796272"/>
            <a:ext cx="6847062" cy="513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9BF5-C60A-7646-9069-5D1A3709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1755BC-DB06-B84F-AF69-A9003C4F85B5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Learn about engineering skills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Got familiar with design process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Finding solutions to real life challenges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Power supply management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Coding </a:t>
            </a:r>
          </a:p>
        </p:txBody>
      </p:sp>
    </p:spTree>
    <p:extLst>
      <p:ext uri="{BB962C8B-B14F-4D97-AF65-F5344CB8AC3E}">
        <p14:creationId xmlns:p14="http://schemas.microsoft.com/office/powerpoint/2010/main" val="3165490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0EF0-672E-7D41-8AD1-76941C4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Video demonstration of sensing phase</a:t>
            </a:r>
            <a:endParaRPr lang="en-US" dirty="0"/>
          </a:p>
        </p:txBody>
      </p:sp>
      <p:pic>
        <p:nvPicPr>
          <p:cNvPr id="3" name="trim.FD1211C9-63F5-43AC-A226-CEF2AE588071.MOV">
            <a:hlinkClick r:id="" action="ppaction://media"/>
            <a:extLst>
              <a:ext uri="{FF2B5EF4-FFF2-40B4-BE49-F238E27FC236}">
                <a16:creationId xmlns:a16="http://schemas.microsoft.com/office/drawing/2014/main" id="{E337EE8A-08A8-1845-BDC8-764C4C9C1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90688"/>
            <a:ext cx="1219199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3BA3-D124-DE49-B223-BD25E960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>
            <a:normAutofit/>
          </a:bodyPr>
          <a:lstStyle/>
          <a:p>
            <a:r>
              <a:rPr lang="en-IN" sz="4200" dirty="0"/>
              <a:t>Video demonstration of mood input and matrix display</a:t>
            </a:r>
            <a:endParaRPr lang="en-US" sz="4200" dirty="0"/>
          </a:p>
        </p:txBody>
      </p:sp>
      <p:pic>
        <p:nvPicPr>
          <p:cNvPr id="3" name="trim.9C653439-18EB-413E-ADEE-5510A1564400.MOV">
            <a:hlinkClick r:id="" action="ppaction://media"/>
            <a:extLst>
              <a:ext uri="{FF2B5EF4-FFF2-40B4-BE49-F238E27FC236}">
                <a16:creationId xmlns:a16="http://schemas.microsoft.com/office/drawing/2014/main" id="{97587E0E-83A7-9749-B621-EB186C83E7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 flipV="1">
            <a:off x="3512344" y="-1821656"/>
            <a:ext cx="5167312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DE61E-DFCC-40E8-BE2D-3852FF24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128AB-E9C5-4EB7-B4FF-5B4A2CFE5E71}"/>
              </a:ext>
            </a:extLst>
          </p:cNvPr>
          <p:cNvSpPr txBox="1"/>
          <p:nvPr/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Appendix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hlinkClick r:id="rId2" action="ppaction://hlinkfile"/>
              </a:rPr>
              <a:t>PDS</a:t>
            </a: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hlinkClick r:id="rId3" action="ppaction://hlinkfile"/>
              </a:rPr>
              <a:t>Specification</a:t>
            </a: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hlinkClick r:id="rId4"/>
              </a:rPr>
              <a:t>List OF COMPONENTS</a:t>
            </a: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hlinkClick r:id="rId5" action="ppaction://hlinkfile"/>
              </a:rPr>
              <a:t>schematic</a:t>
            </a: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8708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B1591D-8A9B-4788-8C8C-9050997C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FB8C8-7EC5-4F2F-A45A-244282F6C7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9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5340CA-EAC7-41B3-B315-51045138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Report 1:</a:t>
            </a:r>
            <a:r>
              <a:rPr lang="en-GB"/>
              <a:t>Product Design Specification (PDS)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8D3BA-43C9-4F73-95A9-48A372F18F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BD3FCF-8C57-48A3-81E0-3CB8636C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2: CONCEPTUALISATION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F6887-0EFD-49EE-B969-E07C90B8F4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5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2D48FE-ADB7-42F3-8D43-EE6BB9AA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2: CONCEPTUALISATION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1AD53-DEED-45FB-8B80-6D8298BC14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0697CD-D845-40A4-B001-63FCF3D0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2: CONCEPTUALISATION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526A2-782F-43C4-9691-A2893211E2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7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4B813D-833A-4A17-9136-61113D30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2: CONCEPTUALISATION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5E2E7-5182-4A22-AB52-83D5F60693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2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544E-81C2-491F-AD08-81A8FE5F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White box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9E5F2C9-72CC-458E-8A85-2C242B4F9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83" y="1863801"/>
            <a:ext cx="621083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2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040DF937385A4A9FC33EE5F6A1818E" ma:contentTypeVersion="11" ma:contentTypeDescription="Create a new document." ma:contentTypeScope="" ma:versionID="0603d59d020686f1ee0b47a95a8b7130">
  <xsd:schema xmlns:xsd="http://www.w3.org/2001/XMLSchema" xmlns:xs="http://www.w3.org/2001/XMLSchema" xmlns:p="http://schemas.microsoft.com/office/2006/metadata/properties" xmlns:ns3="1af58245-4ec5-489f-a54b-ffac83f8315b" xmlns:ns4="e058f833-453a-4983-ac97-beef3918686c" targetNamespace="http://schemas.microsoft.com/office/2006/metadata/properties" ma:root="true" ma:fieldsID="185c86994d4c4d26a0554b26d72605a3" ns3:_="" ns4:_="">
    <xsd:import namespace="1af58245-4ec5-489f-a54b-ffac83f8315b"/>
    <xsd:import namespace="e058f833-453a-4983-ac97-beef391868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58245-4ec5-489f-a54b-ffac83f831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8f833-453a-4983-ac97-beef3918686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467F28-AC22-43EB-8DB7-B7270583BDD1}">
  <ds:schemaRefs>
    <ds:schemaRef ds:uri="e058f833-453a-4983-ac97-beef3918686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af58245-4ec5-489f-a54b-ffac83f8315b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D6F8EB3-17F1-4F16-8436-AFFCD6B2AC8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af58245-4ec5-489f-a54b-ffac83f8315b"/>
    <ds:schemaRef ds:uri="e058f833-453a-4983-ac97-beef3918686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782C87-1A9E-4C2B-A782-B5A4E8DAC9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102</Words>
  <Application>Microsoft Office PowerPoint</Application>
  <PresentationFormat>Widescreen</PresentationFormat>
  <Paragraphs>33</Paragraphs>
  <Slides>24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Theme1</vt:lpstr>
      <vt:lpstr>PowerPoint Presentation</vt:lpstr>
      <vt:lpstr>Need statement</vt:lpstr>
      <vt:lpstr>Introduction</vt:lpstr>
      <vt:lpstr>Report 1:Product Design Specification (PDS)</vt:lpstr>
      <vt:lpstr>Report 2: CONCEPTUALISATION</vt:lpstr>
      <vt:lpstr>Report 2: CONCEPTUALISATION</vt:lpstr>
      <vt:lpstr>Report 2: CONCEPTUALISATION</vt:lpstr>
      <vt:lpstr>Report 2: CONCEPTUALISATION</vt:lpstr>
      <vt:lpstr>White box</vt:lpstr>
      <vt:lpstr>List of component</vt:lpstr>
      <vt:lpstr>First protoype</vt:lpstr>
      <vt:lpstr>Drawbacks and solution</vt:lpstr>
      <vt:lpstr>Second prototype</vt:lpstr>
      <vt:lpstr>Software design flow</vt:lpstr>
      <vt:lpstr>power supply circuit </vt:lpstr>
      <vt:lpstr>Power supply</vt:lpstr>
      <vt:lpstr>Working model of power supply </vt:lpstr>
      <vt:lpstr>Drawbacks and solution</vt:lpstr>
      <vt:lpstr>Final prototype</vt:lpstr>
      <vt:lpstr>Final design</vt:lpstr>
      <vt:lpstr>Conclusion </vt:lpstr>
      <vt:lpstr>Video demonstration of sensing phase</vt:lpstr>
      <vt:lpstr>Video demonstration of mood input and matrix display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Paresh Haria</dc:creator>
  <cp:lastModifiedBy>Shubham Paresh Haria</cp:lastModifiedBy>
  <cp:revision>4</cp:revision>
  <dcterms:created xsi:type="dcterms:W3CDTF">2022-02-13T21:44:03Z</dcterms:created>
  <dcterms:modified xsi:type="dcterms:W3CDTF">2022-03-01T11:55:07Z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0x0101003D040DF937385A4A9FC33EE5F6A1818E</vt:lpwstr>
  </property>
</Properties>
</file>